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53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CAF9ED-07DC-4A11-8D7F-57B35C25682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99" autoAdjust="0"/>
    <p:restoredTop sz="94291" autoAdjust="0"/>
  </p:normalViewPr>
  <p:slideViewPr>
    <p:cSldViewPr snapToGrid="0" showGuides="1">
      <p:cViewPr varScale="1">
        <p:scale>
          <a:sx n="89" d="100"/>
          <a:sy n="89" d="100"/>
        </p:scale>
        <p:origin x="624" y="90"/>
      </p:cViewPr>
      <p:guideLst>
        <p:guide pos="3853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44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8B8F3-31C2-4698-B74C-D5D76CFD8ACD}" type="datetimeFigureOut">
              <a:rPr lang="ru-RU" smtClean="0"/>
              <a:t>03.09.2025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B18F8-B739-4178-8D2D-879F4A27DC29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03.09.2025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22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-1" fmla="*/ 6604567 w 9123612"/>
              <a:gd name="connsiteY0-2" fmla="*/ 3511550 h 6858000"/>
              <a:gd name="connsiteX1-3" fmla="*/ 9123612 w 9123612"/>
              <a:gd name="connsiteY1-4" fmla="*/ 3511550 h 6858000"/>
              <a:gd name="connsiteX2-5" fmla="*/ 9123612 w 9123612"/>
              <a:gd name="connsiteY2-6" fmla="*/ 6858000 h 6858000"/>
              <a:gd name="connsiteX3-7" fmla="*/ 5164387 w 9123612"/>
              <a:gd name="connsiteY3-8" fmla="*/ 6858000 h 6858000"/>
              <a:gd name="connsiteX4-9" fmla="*/ 6604567 w 9123612"/>
              <a:gd name="connsiteY4-10" fmla="*/ 3511550 h 6858000"/>
              <a:gd name="connsiteX5-11" fmla="*/ 2069397 w 9123612"/>
              <a:gd name="connsiteY5-12" fmla="*/ 3511550 h 6858000"/>
              <a:gd name="connsiteX6-13" fmla="*/ 3559107 w 9123612"/>
              <a:gd name="connsiteY6-14" fmla="*/ 3511550 h 6858000"/>
              <a:gd name="connsiteX7-15" fmla="*/ 2118927 w 9123612"/>
              <a:gd name="connsiteY7-16" fmla="*/ 6858000 h 6858000"/>
              <a:gd name="connsiteX8-17" fmla="*/ 629217 w 9123612"/>
              <a:gd name="connsiteY8-18" fmla="*/ 6858000 h 6858000"/>
              <a:gd name="connsiteX9-19" fmla="*/ 2069397 w 9123612"/>
              <a:gd name="connsiteY9-20" fmla="*/ 3511550 h 6858000"/>
              <a:gd name="connsiteX10-21" fmla="*/ 8115867 w 9123612"/>
              <a:gd name="connsiteY10-22" fmla="*/ 0 h 6858000"/>
              <a:gd name="connsiteX11-23" fmla="*/ 9123612 w 9123612"/>
              <a:gd name="connsiteY11-24" fmla="*/ 0 h 6858000"/>
              <a:gd name="connsiteX12-25" fmla="*/ 9123612 w 9123612"/>
              <a:gd name="connsiteY12-26" fmla="*/ 3346450 h 6858000"/>
              <a:gd name="connsiteX13-27" fmla="*/ 6675687 w 9123612"/>
              <a:gd name="connsiteY13-28" fmla="*/ 3346450 h 6858000"/>
              <a:gd name="connsiteX14-29" fmla="*/ 8115867 w 9123612"/>
              <a:gd name="connsiteY14-30" fmla="*/ 0 h 6858000"/>
              <a:gd name="connsiteX15-31" fmla="*/ 5318057 w 9123612"/>
              <a:gd name="connsiteY15-32" fmla="*/ 0 h 6858000"/>
              <a:gd name="connsiteX16-33" fmla="*/ 7880917 w 9123612"/>
              <a:gd name="connsiteY16-34" fmla="*/ 0 h 6858000"/>
              <a:gd name="connsiteX17-35" fmla="*/ 4929437 w 9123612"/>
              <a:gd name="connsiteY17-36" fmla="*/ 6858000 h 6858000"/>
              <a:gd name="connsiteX18-37" fmla="*/ 2367847 w 9123612"/>
              <a:gd name="connsiteY18-38" fmla="*/ 6858000 h 6858000"/>
              <a:gd name="connsiteX19-39" fmla="*/ 5318057 w 9123612"/>
              <a:gd name="connsiteY19-40" fmla="*/ 0 h 6858000"/>
              <a:gd name="connsiteX20-41" fmla="*/ 3580697 w 9123612"/>
              <a:gd name="connsiteY20-42" fmla="*/ 0 h 6858000"/>
              <a:gd name="connsiteX21-43" fmla="*/ 5070407 w 9123612"/>
              <a:gd name="connsiteY21-44" fmla="*/ 0 h 6858000"/>
              <a:gd name="connsiteX22-45" fmla="*/ 3630227 w 9123612"/>
              <a:gd name="connsiteY22-46" fmla="*/ 3346450 h 6858000"/>
              <a:gd name="connsiteX23-47" fmla="*/ 2140517 w 9123612"/>
              <a:gd name="connsiteY23-48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-49" fmla="*/ 6636589 w 9155634"/>
              <a:gd name="connsiteY0-50" fmla="*/ 3511550 h 6858000"/>
              <a:gd name="connsiteX1-51" fmla="*/ 9155634 w 9155634"/>
              <a:gd name="connsiteY1-52" fmla="*/ 3511550 h 6858000"/>
              <a:gd name="connsiteX2-53" fmla="*/ 9155634 w 9155634"/>
              <a:gd name="connsiteY2-54" fmla="*/ 6858000 h 6858000"/>
              <a:gd name="connsiteX3-55" fmla="*/ 5196409 w 9155634"/>
              <a:gd name="connsiteY3-56" fmla="*/ 6858000 h 6858000"/>
              <a:gd name="connsiteX4-57" fmla="*/ 6636589 w 9155634"/>
              <a:gd name="connsiteY4-58" fmla="*/ 3511550 h 6858000"/>
              <a:gd name="connsiteX5-59" fmla="*/ 2101419 w 9155634"/>
              <a:gd name="connsiteY5-60" fmla="*/ 3511550 h 6858000"/>
              <a:gd name="connsiteX6-61" fmla="*/ 3591129 w 9155634"/>
              <a:gd name="connsiteY6-62" fmla="*/ 3511550 h 6858000"/>
              <a:gd name="connsiteX7-63" fmla="*/ 2150949 w 9155634"/>
              <a:gd name="connsiteY7-64" fmla="*/ 6858000 h 6858000"/>
              <a:gd name="connsiteX8-65" fmla="*/ 661239 w 9155634"/>
              <a:gd name="connsiteY8-66" fmla="*/ 6858000 h 6858000"/>
              <a:gd name="connsiteX9-67" fmla="*/ 2101419 w 9155634"/>
              <a:gd name="connsiteY9-68" fmla="*/ 3511550 h 6858000"/>
              <a:gd name="connsiteX10-69" fmla="*/ 8147889 w 9155634"/>
              <a:gd name="connsiteY10-70" fmla="*/ 0 h 6858000"/>
              <a:gd name="connsiteX11-71" fmla="*/ 9155634 w 9155634"/>
              <a:gd name="connsiteY11-72" fmla="*/ 0 h 6858000"/>
              <a:gd name="connsiteX12-73" fmla="*/ 9155634 w 9155634"/>
              <a:gd name="connsiteY12-74" fmla="*/ 3346450 h 6858000"/>
              <a:gd name="connsiteX13-75" fmla="*/ 6707709 w 9155634"/>
              <a:gd name="connsiteY13-76" fmla="*/ 3346450 h 6858000"/>
              <a:gd name="connsiteX14-77" fmla="*/ 8147889 w 9155634"/>
              <a:gd name="connsiteY14-78" fmla="*/ 0 h 6858000"/>
              <a:gd name="connsiteX15-79" fmla="*/ 5350079 w 9155634"/>
              <a:gd name="connsiteY15-80" fmla="*/ 0 h 6858000"/>
              <a:gd name="connsiteX16-81" fmla="*/ 7912939 w 9155634"/>
              <a:gd name="connsiteY16-82" fmla="*/ 0 h 6858000"/>
              <a:gd name="connsiteX17-83" fmla="*/ 4961459 w 9155634"/>
              <a:gd name="connsiteY17-84" fmla="*/ 6858000 h 6858000"/>
              <a:gd name="connsiteX18-85" fmla="*/ 2399869 w 9155634"/>
              <a:gd name="connsiteY18-86" fmla="*/ 6858000 h 6858000"/>
              <a:gd name="connsiteX19-87" fmla="*/ 5350079 w 9155634"/>
              <a:gd name="connsiteY19-88" fmla="*/ 0 h 6858000"/>
              <a:gd name="connsiteX20-89" fmla="*/ 3612719 w 9155634"/>
              <a:gd name="connsiteY20-90" fmla="*/ 0 h 6858000"/>
              <a:gd name="connsiteX21-91" fmla="*/ 5102429 w 9155634"/>
              <a:gd name="connsiteY21-92" fmla="*/ 0 h 6858000"/>
              <a:gd name="connsiteX22-93" fmla="*/ 3662249 w 9155634"/>
              <a:gd name="connsiteY22-94" fmla="*/ 3346450 h 6858000"/>
              <a:gd name="connsiteX23-95" fmla="*/ 2172539 w 9155634"/>
              <a:gd name="connsiteY23-96" fmla="*/ 3346450 h 6858000"/>
              <a:gd name="connsiteX24-97" fmla="*/ 3612719 w 9155634"/>
              <a:gd name="connsiteY24-98" fmla="*/ 0 h 6858000"/>
              <a:gd name="connsiteX25-99" fmla="*/ 186259 w 9155634"/>
              <a:gd name="connsiteY25-100" fmla="*/ 0 h 6858000"/>
              <a:gd name="connsiteX26-101" fmla="*/ 3381579 w 9155634"/>
              <a:gd name="connsiteY26-102" fmla="*/ 0 h 6858000"/>
              <a:gd name="connsiteX27-103" fmla="*/ 430099 w 9155634"/>
              <a:gd name="connsiteY27-104" fmla="*/ 6858000 h 6858000"/>
              <a:gd name="connsiteX28-105" fmla="*/ 0 w 9155634"/>
              <a:gd name="connsiteY28-106" fmla="*/ 6858000 h 6858000"/>
              <a:gd name="connsiteX29-107" fmla="*/ 186259 w 9155634"/>
              <a:gd name="connsiteY29-108" fmla="*/ 0 h 6858000"/>
              <a:gd name="connsiteX0-109" fmla="*/ 6636589 w 9155634"/>
              <a:gd name="connsiteY0-110" fmla="*/ 3511550 h 6858000"/>
              <a:gd name="connsiteX1-111" fmla="*/ 9155634 w 9155634"/>
              <a:gd name="connsiteY1-112" fmla="*/ 3511550 h 6858000"/>
              <a:gd name="connsiteX2-113" fmla="*/ 9155634 w 9155634"/>
              <a:gd name="connsiteY2-114" fmla="*/ 6858000 h 6858000"/>
              <a:gd name="connsiteX3-115" fmla="*/ 5196409 w 9155634"/>
              <a:gd name="connsiteY3-116" fmla="*/ 6858000 h 6858000"/>
              <a:gd name="connsiteX4-117" fmla="*/ 6636589 w 9155634"/>
              <a:gd name="connsiteY4-118" fmla="*/ 3511550 h 6858000"/>
              <a:gd name="connsiteX5-119" fmla="*/ 2101419 w 9155634"/>
              <a:gd name="connsiteY5-120" fmla="*/ 3511550 h 6858000"/>
              <a:gd name="connsiteX6-121" fmla="*/ 3591129 w 9155634"/>
              <a:gd name="connsiteY6-122" fmla="*/ 3511550 h 6858000"/>
              <a:gd name="connsiteX7-123" fmla="*/ 2150949 w 9155634"/>
              <a:gd name="connsiteY7-124" fmla="*/ 6858000 h 6858000"/>
              <a:gd name="connsiteX8-125" fmla="*/ 661239 w 9155634"/>
              <a:gd name="connsiteY8-126" fmla="*/ 6858000 h 6858000"/>
              <a:gd name="connsiteX9-127" fmla="*/ 2101419 w 9155634"/>
              <a:gd name="connsiteY9-128" fmla="*/ 3511550 h 6858000"/>
              <a:gd name="connsiteX10-129" fmla="*/ 8147889 w 9155634"/>
              <a:gd name="connsiteY10-130" fmla="*/ 0 h 6858000"/>
              <a:gd name="connsiteX11-131" fmla="*/ 9155634 w 9155634"/>
              <a:gd name="connsiteY11-132" fmla="*/ 0 h 6858000"/>
              <a:gd name="connsiteX12-133" fmla="*/ 9155634 w 9155634"/>
              <a:gd name="connsiteY12-134" fmla="*/ 3346450 h 6858000"/>
              <a:gd name="connsiteX13-135" fmla="*/ 6707709 w 9155634"/>
              <a:gd name="connsiteY13-136" fmla="*/ 3346450 h 6858000"/>
              <a:gd name="connsiteX14-137" fmla="*/ 8147889 w 9155634"/>
              <a:gd name="connsiteY14-138" fmla="*/ 0 h 6858000"/>
              <a:gd name="connsiteX15-139" fmla="*/ 5350079 w 9155634"/>
              <a:gd name="connsiteY15-140" fmla="*/ 0 h 6858000"/>
              <a:gd name="connsiteX16-141" fmla="*/ 7912939 w 9155634"/>
              <a:gd name="connsiteY16-142" fmla="*/ 0 h 6858000"/>
              <a:gd name="connsiteX17-143" fmla="*/ 4961459 w 9155634"/>
              <a:gd name="connsiteY17-144" fmla="*/ 6858000 h 6858000"/>
              <a:gd name="connsiteX18-145" fmla="*/ 2399869 w 9155634"/>
              <a:gd name="connsiteY18-146" fmla="*/ 6858000 h 6858000"/>
              <a:gd name="connsiteX19-147" fmla="*/ 5350079 w 9155634"/>
              <a:gd name="connsiteY19-148" fmla="*/ 0 h 6858000"/>
              <a:gd name="connsiteX20-149" fmla="*/ 3612719 w 9155634"/>
              <a:gd name="connsiteY20-150" fmla="*/ 0 h 6858000"/>
              <a:gd name="connsiteX21-151" fmla="*/ 5102429 w 9155634"/>
              <a:gd name="connsiteY21-152" fmla="*/ 0 h 6858000"/>
              <a:gd name="connsiteX22-153" fmla="*/ 3662249 w 9155634"/>
              <a:gd name="connsiteY22-154" fmla="*/ 3346450 h 6858000"/>
              <a:gd name="connsiteX23-155" fmla="*/ 2172539 w 9155634"/>
              <a:gd name="connsiteY23-156" fmla="*/ 3346450 h 6858000"/>
              <a:gd name="connsiteX24-157" fmla="*/ 3612719 w 9155634"/>
              <a:gd name="connsiteY24-158" fmla="*/ 0 h 6858000"/>
              <a:gd name="connsiteX25-159" fmla="*/ 2054197 w 9155634"/>
              <a:gd name="connsiteY25-160" fmla="*/ 3558 h 6858000"/>
              <a:gd name="connsiteX26-161" fmla="*/ 3381579 w 9155634"/>
              <a:gd name="connsiteY26-162" fmla="*/ 0 h 6858000"/>
              <a:gd name="connsiteX27-163" fmla="*/ 430099 w 9155634"/>
              <a:gd name="connsiteY27-164" fmla="*/ 6858000 h 6858000"/>
              <a:gd name="connsiteX28-165" fmla="*/ 0 w 9155634"/>
              <a:gd name="connsiteY28-166" fmla="*/ 6858000 h 6858000"/>
              <a:gd name="connsiteX29-167" fmla="*/ 2054197 w 9155634"/>
              <a:gd name="connsiteY29-168" fmla="*/ 3558 h 6858000"/>
              <a:gd name="connsiteX0-169" fmla="*/ 6636589 w 9155634"/>
              <a:gd name="connsiteY0-170" fmla="*/ 3511550 h 6858000"/>
              <a:gd name="connsiteX1-171" fmla="*/ 9155634 w 9155634"/>
              <a:gd name="connsiteY1-172" fmla="*/ 3511550 h 6858000"/>
              <a:gd name="connsiteX2-173" fmla="*/ 9155634 w 9155634"/>
              <a:gd name="connsiteY2-174" fmla="*/ 6858000 h 6858000"/>
              <a:gd name="connsiteX3-175" fmla="*/ 5196409 w 9155634"/>
              <a:gd name="connsiteY3-176" fmla="*/ 6858000 h 6858000"/>
              <a:gd name="connsiteX4-177" fmla="*/ 6636589 w 9155634"/>
              <a:gd name="connsiteY4-178" fmla="*/ 3511550 h 6858000"/>
              <a:gd name="connsiteX5-179" fmla="*/ 2101419 w 9155634"/>
              <a:gd name="connsiteY5-180" fmla="*/ 3511550 h 6858000"/>
              <a:gd name="connsiteX6-181" fmla="*/ 3591129 w 9155634"/>
              <a:gd name="connsiteY6-182" fmla="*/ 3511550 h 6858000"/>
              <a:gd name="connsiteX7-183" fmla="*/ 2150949 w 9155634"/>
              <a:gd name="connsiteY7-184" fmla="*/ 6858000 h 6858000"/>
              <a:gd name="connsiteX8-185" fmla="*/ 661239 w 9155634"/>
              <a:gd name="connsiteY8-186" fmla="*/ 6858000 h 6858000"/>
              <a:gd name="connsiteX9-187" fmla="*/ 2101419 w 9155634"/>
              <a:gd name="connsiteY9-188" fmla="*/ 3511550 h 6858000"/>
              <a:gd name="connsiteX10-189" fmla="*/ 8147889 w 9155634"/>
              <a:gd name="connsiteY10-190" fmla="*/ 0 h 6858000"/>
              <a:gd name="connsiteX11-191" fmla="*/ 9155634 w 9155634"/>
              <a:gd name="connsiteY11-192" fmla="*/ 0 h 6858000"/>
              <a:gd name="connsiteX12-193" fmla="*/ 9155634 w 9155634"/>
              <a:gd name="connsiteY12-194" fmla="*/ 3346450 h 6858000"/>
              <a:gd name="connsiteX13-195" fmla="*/ 6707709 w 9155634"/>
              <a:gd name="connsiteY13-196" fmla="*/ 3346450 h 6858000"/>
              <a:gd name="connsiteX14-197" fmla="*/ 8147889 w 9155634"/>
              <a:gd name="connsiteY14-198" fmla="*/ 0 h 6858000"/>
              <a:gd name="connsiteX15-199" fmla="*/ 5350079 w 9155634"/>
              <a:gd name="connsiteY15-200" fmla="*/ 0 h 6858000"/>
              <a:gd name="connsiteX16-201" fmla="*/ 7912939 w 9155634"/>
              <a:gd name="connsiteY16-202" fmla="*/ 0 h 6858000"/>
              <a:gd name="connsiteX17-203" fmla="*/ 4961459 w 9155634"/>
              <a:gd name="connsiteY17-204" fmla="*/ 6858000 h 6858000"/>
              <a:gd name="connsiteX18-205" fmla="*/ 2399869 w 9155634"/>
              <a:gd name="connsiteY18-206" fmla="*/ 6858000 h 6858000"/>
              <a:gd name="connsiteX19-207" fmla="*/ 5350079 w 9155634"/>
              <a:gd name="connsiteY19-208" fmla="*/ 0 h 6858000"/>
              <a:gd name="connsiteX20-209" fmla="*/ 3612719 w 9155634"/>
              <a:gd name="connsiteY20-210" fmla="*/ 0 h 6858000"/>
              <a:gd name="connsiteX21-211" fmla="*/ 5102429 w 9155634"/>
              <a:gd name="connsiteY21-212" fmla="*/ 0 h 6858000"/>
              <a:gd name="connsiteX22-213" fmla="*/ 3662249 w 9155634"/>
              <a:gd name="connsiteY22-214" fmla="*/ 3346450 h 6858000"/>
              <a:gd name="connsiteX23-215" fmla="*/ 2172539 w 9155634"/>
              <a:gd name="connsiteY23-216" fmla="*/ 3346450 h 6858000"/>
              <a:gd name="connsiteX24-217" fmla="*/ 3612719 w 9155634"/>
              <a:gd name="connsiteY24-218" fmla="*/ 0 h 6858000"/>
              <a:gd name="connsiteX25-219" fmla="*/ 2954365 w 9155634"/>
              <a:gd name="connsiteY25-220" fmla="*/ 3558 h 6858000"/>
              <a:gd name="connsiteX26-221" fmla="*/ 3381579 w 9155634"/>
              <a:gd name="connsiteY26-222" fmla="*/ 0 h 6858000"/>
              <a:gd name="connsiteX27-223" fmla="*/ 430099 w 9155634"/>
              <a:gd name="connsiteY27-224" fmla="*/ 6858000 h 6858000"/>
              <a:gd name="connsiteX28-225" fmla="*/ 0 w 9155634"/>
              <a:gd name="connsiteY28-226" fmla="*/ 6858000 h 6858000"/>
              <a:gd name="connsiteX29-227" fmla="*/ 2954365 w 9155634"/>
              <a:gd name="connsiteY29-228" fmla="*/ 3558 h 6858000"/>
              <a:gd name="connsiteX0-229" fmla="*/ 6636589 w 9155634"/>
              <a:gd name="connsiteY0-230" fmla="*/ 3511550 h 6858000"/>
              <a:gd name="connsiteX1-231" fmla="*/ 9155634 w 9155634"/>
              <a:gd name="connsiteY1-232" fmla="*/ 3511550 h 6858000"/>
              <a:gd name="connsiteX2-233" fmla="*/ 9155634 w 9155634"/>
              <a:gd name="connsiteY2-234" fmla="*/ 6858000 h 6858000"/>
              <a:gd name="connsiteX3-235" fmla="*/ 5196409 w 9155634"/>
              <a:gd name="connsiteY3-236" fmla="*/ 6858000 h 6858000"/>
              <a:gd name="connsiteX4-237" fmla="*/ 6636589 w 9155634"/>
              <a:gd name="connsiteY4-238" fmla="*/ 3511550 h 6858000"/>
              <a:gd name="connsiteX5-239" fmla="*/ 2101419 w 9155634"/>
              <a:gd name="connsiteY5-240" fmla="*/ 3511550 h 6858000"/>
              <a:gd name="connsiteX6-241" fmla="*/ 3591129 w 9155634"/>
              <a:gd name="connsiteY6-242" fmla="*/ 3511550 h 6858000"/>
              <a:gd name="connsiteX7-243" fmla="*/ 2150949 w 9155634"/>
              <a:gd name="connsiteY7-244" fmla="*/ 6858000 h 6858000"/>
              <a:gd name="connsiteX8-245" fmla="*/ 661239 w 9155634"/>
              <a:gd name="connsiteY8-246" fmla="*/ 6858000 h 6858000"/>
              <a:gd name="connsiteX9-247" fmla="*/ 2101419 w 9155634"/>
              <a:gd name="connsiteY9-248" fmla="*/ 3511550 h 6858000"/>
              <a:gd name="connsiteX10-249" fmla="*/ 8147889 w 9155634"/>
              <a:gd name="connsiteY10-250" fmla="*/ 0 h 6858000"/>
              <a:gd name="connsiteX11-251" fmla="*/ 9155634 w 9155634"/>
              <a:gd name="connsiteY11-252" fmla="*/ 0 h 6858000"/>
              <a:gd name="connsiteX12-253" fmla="*/ 9155634 w 9155634"/>
              <a:gd name="connsiteY12-254" fmla="*/ 3346450 h 6858000"/>
              <a:gd name="connsiteX13-255" fmla="*/ 6707709 w 9155634"/>
              <a:gd name="connsiteY13-256" fmla="*/ 3346450 h 6858000"/>
              <a:gd name="connsiteX14-257" fmla="*/ 8147889 w 9155634"/>
              <a:gd name="connsiteY14-258" fmla="*/ 0 h 6858000"/>
              <a:gd name="connsiteX15-259" fmla="*/ 5350079 w 9155634"/>
              <a:gd name="connsiteY15-260" fmla="*/ 0 h 6858000"/>
              <a:gd name="connsiteX16-261" fmla="*/ 7912939 w 9155634"/>
              <a:gd name="connsiteY16-262" fmla="*/ 0 h 6858000"/>
              <a:gd name="connsiteX17-263" fmla="*/ 4961459 w 9155634"/>
              <a:gd name="connsiteY17-264" fmla="*/ 6858000 h 6858000"/>
              <a:gd name="connsiteX18-265" fmla="*/ 2399869 w 9155634"/>
              <a:gd name="connsiteY18-266" fmla="*/ 6858000 h 6858000"/>
              <a:gd name="connsiteX19-267" fmla="*/ 5350079 w 9155634"/>
              <a:gd name="connsiteY19-268" fmla="*/ 0 h 6858000"/>
              <a:gd name="connsiteX20-269" fmla="*/ 3612719 w 9155634"/>
              <a:gd name="connsiteY20-270" fmla="*/ 0 h 6858000"/>
              <a:gd name="connsiteX21-271" fmla="*/ 5102429 w 9155634"/>
              <a:gd name="connsiteY21-272" fmla="*/ 0 h 6858000"/>
              <a:gd name="connsiteX22-273" fmla="*/ 3662249 w 9155634"/>
              <a:gd name="connsiteY22-274" fmla="*/ 3346450 h 6858000"/>
              <a:gd name="connsiteX23-275" fmla="*/ 2172539 w 9155634"/>
              <a:gd name="connsiteY23-276" fmla="*/ 3346450 h 6858000"/>
              <a:gd name="connsiteX24-277" fmla="*/ 3612719 w 9155634"/>
              <a:gd name="connsiteY24-278" fmla="*/ 0 h 6858000"/>
              <a:gd name="connsiteX25-279" fmla="*/ 2954365 w 9155634"/>
              <a:gd name="connsiteY25-280" fmla="*/ 3558 h 6858000"/>
              <a:gd name="connsiteX26-281" fmla="*/ 3381579 w 9155634"/>
              <a:gd name="connsiteY26-282" fmla="*/ 0 h 6858000"/>
              <a:gd name="connsiteX27-283" fmla="*/ 430099 w 9155634"/>
              <a:gd name="connsiteY27-284" fmla="*/ 6858000 h 6858000"/>
              <a:gd name="connsiteX28-285" fmla="*/ 0 w 9155634"/>
              <a:gd name="connsiteY28-286" fmla="*/ 6858000 h 6858000"/>
              <a:gd name="connsiteX29-287" fmla="*/ 2954365 w 9155634"/>
              <a:gd name="connsiteY29-288" fmla="*/ 3558 h 6858000"/>
              <a:gd name="connsiteX0-289" fmla="*/ 6636589 w 9155634"/>
              <a:gd name="connsiteY0-290" fmla="*/ 3511550 h 6858000"/>
              <a:gd name="connsiteX1-291" fmla="*/ 9155634 w 9155634"/>
              <a:gd name="connsiteY1-292" fmla="*/ 3511550 h 6858000"/>
              <a:gd name="connsiteX2-293" fmla="*/ 9155634 w 9155634"/>
              <a:gd name="connsiteY2-294" fmla="*/ 6858000 h 6858000"/>
              <a:gd name="connsiteX3-295" fmla="*/ 5196409 w 9155634"/>
              <a:gd name="connsiteY3-296" fmla="*/ 6858000 h 6858000"/>
              <a:gd name="connsiteX4-297" fmla="*/ 6636589 w 9155634"/>
              <a:gd name="connsiteY4-298" fmla="*/ 3511550 h 6858000"/>
              <a:gd name="connsiteX5-299" fmla="*/ 2101419 w 9155634"/>
              <a:gd name="connsiteY5-300" fmla="*/ 3511550 h 6858000"/>
              <a:gd name="connsiteX6-301" fmla="*/ 3591129 w 9155634"/>
              <a:gd name="connsiteY6-302" fmla="*/ 3511550 h 6858000"/>
              <a:gd name="connsiteX7-303" fmla="*/ 2150949 w 9155634"/>
              <a:gd name="connsiteY7-304" fmla="*/ 6858000 h 6858000"/>
              <a:gd name="connsiteX8-305" fmla="*/ 661239 w 9155634"/>
              <a:gd name="connsiteY8-306" fmla="*/ 6858000 h 6858000"/>
              <a:gd name="connsiteX9-307" fmla="*/ 2101419 w 9155634"/>
              <a:gd name="connsiteY9-308" fmla="*/ 3511550 h 6858000"/>
              <a:gd name="connsiteX10-309" fmla="*/ 8147889 w 9155634"/>
              <a:gd name="connsiteY10-310" fmla="*/ 0 h 6858000"/>
              <a:gd name="connsiteX11-311" fmla="*/ 9155634 w 9155634"/>
              <a:gd name="connsiteY11-312" fmla="*/ 0 h 6858000"/>
              <a:gd name="connsiteX12-313" fmla="*/ 9155634 w 9155634"/>
              <a:gd name="connsiteY12-314" fmla="*/ 3346450 h 6858000"/>
              <a:gd name="connsiteX13-315" fmla="*/ 6707709 w 9155634"/>
              <a:gd name="connsiteY13-316" fmla="*/ 3346450 h 6858000"/>
              <a:gd name="connsiteX14-317" fmla="*/ 8147889 w 9155634"/>
              <a:gd name="connsiteY14-318" fmla="*/ 0 h 6858000"/>
              <a:gd name="connsiteX15-319" fmla="*/ 5350079 w 9155634"/>
              <a:gd name="connsiteY15-320" fmla="*/ 0 h 6858000"/>
              <a:gd name="connsiteX16-321" fmla="*/ 7912939 w 9155634"/>
              <a:gd name="connsiteY16-322" fmla="*/ 0 h 6858000"/>
              <a:gd name="connsiteX17-323" fmla="*/ 4961459 w 9155634"/>
              <a:gd name="connsiteY17-324" fmla="*/ 6858000 h 6858000"/>
              <a:gd name="connsiteX18-325" fmla="*/ 2399869 w 9155634"/>
              <a:gd name="connsiteY18-326" fmla="*/ 6858000 h 6858000"/>
              <a:gd name="connsiteX19-327" fmla="*/ 5350079 w 9155634"/>
              <a:gd name="connsiteY19-328" fmla="*/ 0 h 6858000"/>
              <a:gd name="connsiteX20-329" fmla="*/ 3612719 w 9155634"/>
              <a:gd name="connsiteY20-330" fmla="*/ 0 h 6858000"/>
              <a:gd name="connsiteX21-331" fmla="*/ 5102429 w 9155634"/>
              <a:gd name="connsiteY21-332" fmla="*/ 0 h 6858000"/>
              <a:gd name="connsiteX22-333" fmla="*/ 3662249 w 9155634"/>
              <a:gd name="connsiteY22-334" fmla="*/ 3346450 h 6858000"/>
              <a:gd name="connsiteX23-335" fmla="*/ 2172539 w 9155634"/>
              <a:gd name="connsiteY23-336" fmla="*/ 3346450 h 6858000"/>
              <a:gd name="connsiteX24-337" fmla="*/ 3612719 w 9155634"/>
              <a:gd name="connsiteY24-338" fmla="*/ 0 h 6858000"/>
              <a:gd name="connsiteX25-339" fmla="*/ 2947249 w 9155634"/>
              <a:gd name="connsiteY25-340" fmla="*/ 0 h 6858000"/>
              <a:gd name="connsiteX26-341" fmla="*/ 3381579 w 9155634"/>
              <a:gd name="connsiteY26-342" fmla="*/ 0 h 6858000"/>
              <a:gd name="connsiteX27-343" fmla="*/ 430099 w 9155634"/>
              <a:gd name="connsiteY27-344" fmla="*/ 6858000 h 6858000"/>
              <a:gd name="connsiteX28-345" fmla="*/ 0 w 9155634"/>
              <a:gd name="connsiteY28-346" fmla="*/ 6858000 h 6858000"/>
              <a:gd name="connsiteX29-347" fmla="*/ 2947249 w 9155634"/>
              <a:gd name="connsiteY29-348" fmla="*/ 0 h 6858000"/>
              <a:gd name="connsiteX0-349" fmla="*/ 6636589 w 9155634"/>
              <a:gd name="connsiteY0-350" fmla="*/ 3511550 h 6858000"/>
              <a:gd name="connsiteX1-351" fmla="*/ 9155634 w 9155634"/>
              <a:gd name="connsiteY1-352" fmla="*/ 3511550 h 6858000"/>
              <a:gd name="connsiteX2-353" fmla="*/ 9155634 w 9155634"/>
              <a:gd name="connsiteY2-354" fmla="*/ 6858000 h 6858000"/>
              <a:gd name="connsiteX3-355" fmla="*/ 5196409 w 9155634"/>
              <a:gd name="connsiteY3-356" fmla="*/ 6858000 h 6858000"/>
              <a:gd name="connsiteX4-357" fmla="*/ 6636589 w 9155634"/>
              <a:gd name="connsiteY4-358" fmla="*/ 3511550 h 6858000"/>
              <a:gd name="connsiteX5-359" fmla="*/ 2101419 w 9155634"/>
              <a:gd name="connsiteY5-360" fmla="*/ 3511550 h 6858000"/>
              <a:gd name="connsiteX6-361" fmla="*/ 3591129 w 9155634"/>
              <a:gd name="connsiteY6-362" fmla="*/ 3511550 h 6858000"/>
              <a:gd name="connsiteX7-363" fmla="*/ 2150949 w 9155634"/>
              <a:gd name="connsiteY7-364" fmla="*/ 6858000 h 6858000"/>
              <a:gd name="connsiteX8-365" fmla="*/ 661239 w 9155634"/>
              <a:gd name="connsiteY8-366" fmla="*/ 6858000 h 6858000"/>
              <a:gd name="connsiteX9-367" fmla="*/ 2101419 w 9155634"/>
              <a:gd name="connsiteY9-368" fmla="*/ 3511550 h 6858000"/>
              <a:gd name="connsiteX10-369" fmla="*/ 8147889 w 9155634"/>
              <a:gd name="connsiteY10-370" fmla="*/ 0 h 6858000"/>
              <a:gd name="connsiteX11-371" fmla="*/ 9155634 w 9155634"/>
              <a:gd name="connsiteY11-372" fmla="*/ 0 h 6858000"/>
              <a:gd name="connsiteX12-373" fmla="*/ 9155634 w 9155634"/>
              <a:gd name="connsiteY12-374" fmla="*/ 3346450 h 6858000"/>
              <a:gd name="connsiteX13-375" fmla="*/ 6707709 w 9155634"/>
              <a:gd name="connsiteY13-376" fmla="*/ 3346450 h 6858000"/>
              <a:gd name="connsiteX14-377" fmla="*/ 8147889 w 9155634"/>
              <a:gd name="connsiteY14-378" fmla="*/ 0 h 6858000"/>
              <a:gd name="connsiteX15-379" fmla="*/ 5350079 w 9155634"/>
              <a:gd name="connsiteY15-380" fmla="*/ 0 h 6858000"/>
              <a:gd name="connsiteX16-381" fmla="*/ 7912939 w 9155634"/>
              <a:gd name="connsiteY16-382" fmla="*/ 0 h 6858000"/>
              <a:gd name="connsiteX17-383" fmla="*/ 4961459 w 9155634"/>
              <a:gd name="connsiteY17-384" fmla="*/ 6858000 h 6858000"/>
              <a:gd name="connsiteX18-385" fmla="*/ 2399869 w 9155634"/>
              <a:gd name="connsiteY18-386" fmla="*/ 6858000 h 6858000"/>
              <a:gd name="connsiteX19-387" fmla="*/ 5350079 w 9155634"/>
              <a:gd name="connsiteY19-388" fmla="*/ 0 h 6858000"/>
              <a:gd name="connsiteX20-389" fmla="*/ 3612719 w 9155634"/>
              <a:gd name="connsiteY20-390" fmla="*/ 0 h 6858000"/>
              <a:gd name="connsiteX21-391" fmla="*/ 5102429 w 9155634"/>
              <a:gd name="connsiteY21-392" fmla="*/ 0 h 6858000"/>
              <a:gd name="connsiteX22-393" fmla="*/ 3662249 w 9155634"/>
              <a:gd name="connsiteY22-394" fmla="*/ 3346450 h 6858000"/>
              <a:gd name="connsiteX23-395" fmla="*/ 2172539 w 9155634"/>
              <a:gd name="connsiteY23-396" fmla="*/ 3346450 h 6858000"/>
              <a:gd name="connsiteX24-397" fmla="*/ 3612719 w 9155634"/>
              <a:gd name="connsiteY24-398" fmla="*/ 0 h 6858000"/>
              <a:gd name="connsiteX25-399" fmla="*/ 2947249 w 9155634"/>
              <a:gd name="connsiteY25-400" fmla="*/ 0 h 6858000"/>
              <a:gd name="connsiteX26-401" fmla="*/ 3381579 w 9155634"/>
              <a:gd name="connsiteY26-402" fmla="*/ 0 h 6858000"/>
              <a:gd name="connsiteX27-403" fmla="*/ 430099 w 9155634"/>
              <a:gd name="connsiteY27-404" fmla="*/ 6858000 h 6858000"/>
              <a:gd name="connsiteX28-405" fmla="*/ 0 w 9155634"/>
              <a:gd name="connsiteY28-406" fmla="*/ 6858000 h 6858000"/>
              <a:gd name="connsiteX29-407" fmla="*/ 2947249 w 9155634"/>
              <a:gd name="connsiteY29-408" fmla="*/ 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97" y="connsiteY24-98"/>
              </a:cxn>
              <a:cxn ang="0">
                <a:pos x="connsiteX25-99" y="connsiteY25-100"/>
              </a:cxn>
              <a:cxn ang="0">
                <a:pos x="connsiteX26-101" y="connsiteY26-102"/>
              </a:cxn>
              <a:cxn ang="0">
                <a:pos x="connsiteX27-103" y="connsiteY27-104"/>
              </a:cxn>
              <a:cxn ang="0">
                <a:pos x="connsiteX28-105" y="connsiteY28-106"/>
              </a:cxn>
              <a:cxn ang="0">
                <a:pos x="connsiteX29-107" y="connsiteY29-108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Graphic 19"/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/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27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20XX</a:t>
            </a:r>
          </a:p>
        </p:txBody>
      </p:sp>
      <p:sp>
        <p:nvSpPr>
          <p:cNvPr id="30" name="Text Placeholder 26"/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/>
          <p:cNvSpPr>
            <a:spLocks noGrp="1"/>
          </p:cNvSpPr>
          <p:nvPr>
            <p:ph type="pic" sz="quarter" idx="26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Graphic 19"/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Alexander</a:t>
            </a:r>
            <a:br>
              <a:rPr lang="en-US" dirty="0"/>
            </a:br>
            <a:r>
              <a:rPr lang="en-US" dirty="0" err="1"/>
              <a:t>Martensson</a:t>
            </a:r>
            <a:endParaRPr lang="en-US" dirty="0"/>
          </a:p>
        </p:txBody>
      </p:sp>
      <p:sp>
        <p:nvSpPr>
          <p:cNvPr id="25" name="Text Placeholder 26"/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678-555-0128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31" name="Text Placeholder 26"/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martensson@example.com</a:t>
            </a:r>
          </a:p>
        </p:txBody>
      </p:sp>
      <p:sp>
        <p:nvSpPr>
          <p:cNvPr id="32" name="Text Placeholder 26"/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2" name="Graphic 19"/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/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/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/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5" name="Graphic 4"/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/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/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0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/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/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0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/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/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0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/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/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0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Graphic 15"/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6" name="Graphic 4"/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/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/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0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EMPTY SLIDE</a:t>
            </a:r>
            <a:endParaRPr lang="ru-RU" dirty="0"/>
          </a:p>
        </p:txBody>
      </p:sp>
      <p:sp>
        <p:nvSpPr>
          <p:cNvPr id="14" name="Graphic 15"/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/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0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/>
          <p:cNvSpPr>
            <a:spLocks noGrp="1"/>
          </p:cNvSpPr>
          <p:nvPr>
            <p:ph type="pic" sz="quarter" idx="14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5" name="Graphic 4"/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/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2" name="Text Placeholder 24"/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3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Text Placeholder 21"/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6" name="Text Placeholder 24"/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" name="Text Placeholder 24"/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ext Placeholder 24"/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" name="Text Placeholder 24"/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4"/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Text Placeholder 24"/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Text Placeholder 24"/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" name="Text Placeholder 24"/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4" name="Picture Placeholder 12"/>
          <p:cNvSpPr>
            <a:spLocks noGrp="1"/>
          </p:cNvSpPr>
          <p:nvPr>
            <p:ph type="pic" sz="quarter" idx="37"/>
          </p:nvPr>
        </p:nvSpPr>
        <p:spPr>
          <a:xfrm>
            <a:off x="1020058" y="3800404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6" name="Picture Placeholder 12"/>
          <p:cNvSpPr>
            <a:spLocks noGrp="1"/>
          </p:cNvSpPr>
          <p:nvPr>
            <p:ph type="pic" sz="quarter" idx="43"/>
          </p:nvPr>
        </p:nvSpPr>
        <p:spPr>
          <a:xfrm>
            <a:off x="4794792" y="3864572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7" name="Picture Placeholder 9"/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HOW TO USE THIS TEMPALTE</a:t>
            </a:r>
            <a:endParaRPr lang="ru-RU" dirty="0"/>
          </a:p>
        </p:txBody>
      </p:sp>
      <p:sp>
        <p:nvSpPr>
          <p:cNvPr id="23" name="Graphic 15"/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6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421856" cy="2588637"/>
          </a:xfrm>
        </p:spPr>
        <p:txBody>
          <a:bodyPr lIns="0">
            <a:normAutofit/>
          </a:bodyPr>
          <a:lstStyle>
            <a:lvl1pPr marL="179705" indent="-179705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1</a:t>
            </a:r>
            <a:endParaRPr lang="ru-RU" dirty="0"/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Graphic 4"/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/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6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6881205" y="3090572"/>
            <a:ext cx="4421857" cy="2588637"/>
          </a:xfrm>
        </p:spPr>
        <p:txBody>
          <a:bodyPr lIns="0">
            <a:normAutofit/>
          </a:bodyPr>
          <a:lstStyle>
            <a:lvl1pPr marL="179705" indent="-179705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2</a:t>
            </a:r>
            <a:endParaRPr lang="ru-RU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6881206" y="2241515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Graphic 15"/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/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/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20"/>
          </p:nvPr>
        </p:nvSpPr>
        <p:spPr>
          <a:xfrm>
            <a:off x="774032" y="3563411"/>
            <a:ext cx="4365625" cy="2333625"/>
          </a:xfrm>
        </p:spPr>
        <p:txBody>
          <a:bodyPr>
            <a:normAutofit/>
          </a:bodyPr>
          <a:lstStyle>
            <a:lvl1pPr marL="179705" indent="-179705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21"/>
          </p:nvPr>
        </p:nvSpPr>
        <p:spPr>
          <a:xfrm>
            <a:off x="6627121" y="3563411"/>
            <a:ext cx="4365625" cy="2333625"/>
          </a:xfrm>
        </p:spPr>
        <p:txBody>
          <a:bodyPr>
            <a:normAutofit/>
          </a:bodyPr>
          <a:lstStyle>
            <a:lvl1pPr marL="179705" indent="-179705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1992"/>
            <a:ext cx="10218713" cy="665713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Graphic 15"/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/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Freeform: Shape 15"/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/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9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Chart Placeholder 18"/>
          <p:cNvSpPr>
            <a:spLocks noGrp="1"/>
          </p:cNvSpPr>
          <p:nvPr>
            <p:ph type="chart" sz="quarter" idx="32" hasCustomPrompt="1"/>
          </p:nvPr>
        </p:nvSpPr>
        <p:spPr>
          <a:xfrm>
            <a:off x="6096001" y="1246188"/>
            <a:ext cx="5170034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Graphic 15"/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/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/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9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Graphic 15"/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Table Placeholder 17"/>
          <p:cNvSpPr>
            <a:spLocks noGrp="1"/>
          </p:cNvSpPr>
          <p:nvPr>
            <p:ph type="tbl" sz="quarter" idx="17" hasCustomPrompt="1"/>
          </p:nvPr>
        </p:nvSpPr>
        <p:spPr>
          <a:xfrm>
            <a:off x="4715791" y="1591499"/>
            <a:ext cx="6561138" cy="3761069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 SLIDE</a:t>
            </a:r>
            <a:endParaRPr lang="ru-RU" dirty="0"/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1880794"/>
            <a:ext cx="10518598" cy="78263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l"/>
            <a:endParaRPr lang="ru-RU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VIDEO SLIDE</a:t>
            </a:r>
            <a:endParaRPr lang="ru-RU" dirty="0"/>
          </a:p>
        </p:txBody>
      </p:sp>
      <p:sp>
        <p:nvSpPr>
          <p:cNvPr id="16" name="Media Placeholder 7"/>
          <p:cNvSpPr>
            <a:spLocks noGrp="1"/>
          </p:cNvSpPr>
          <p:nvPr>
            <p:ph type="media" sz="quarter" idx="17" hasCustomPrompt="1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12" name="Graphic 4"/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audio2.wav"/><Relationship Id="rId5" Type="http://schemas.openxmlformats.org/officeDocument/2006/relationships/image" Target="../media/image6.png"/><Relationship Id="rId4" Type="http://schemas.openxmlformats.org/officeDocument/2006/relationships/audio" Target="../media/audio2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8.wav"/><Relationship Id="rId2" Type="http://schemas.openxmlformats.org/officeDocument/2006/relationships/audio" Target="../media/audio8.wav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3.xml"/><Relationship Id="rId4" Type="http://schemas.openxmlformats.org/officeDocument/2006/relationships/audio" Target="../media/audio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4.xml"/><Relationship Id="rId4" Type="http://schemas.openxmlformats.org/officeDocument/2006/relationships/audio" Target="../media/audio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audio" Target="../media/audio4.wav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5.wav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6.wav"/><Relationship Id="rId2" Type="http://schemas.openxmlformats.org/officeDocument/2006/relationships/audio" Target="../media/audio6.wav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8.xml"/><Relationship Id="rId4" Type="http://schemas.openxmlformats.org/officeDocument/2006/relationships/audio" Target="../media/audio5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7.wav"/><Relationship Id="rId2" Type="http://schemas.openxmlformats.org/officeDocument/2006/relationships/audio" Target="../media/audio7.wav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audio" Target="../media/audio8.wav"/><Relationship Id="rId1" Type="http://schemas.openxmlformats.org/officeDocument/2006/relationships/slideLayout" Target="../slideLayouts/slideLayout10.xml"/><Relationship Id="rId4" Type="http://schemas.openxmlformats.org/officeDocument/2006/relationships/audio" Target="../media/audio8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Low Angle View of Office Building Against Clear Sky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13926" b="13926"/>
          <a:stretch>
            <a:fillRect/>
          </a:stretch>
        </p:blipFill>
        <p:spPr>
          <a:xfrm>
            <a:off x="6096000" y="0"/>
            <a:ext cx="6096000" cy="6858635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2235" y="2733040"/>
            <a:ext cx="12089130" cy="4001135"/>
          </a:xfrm>
        </p:spPr>
        <p:txBody>
          <a:bodyPr>
            <a:normAutofit/>
          </a:bodyPr>
          <a:lstStyle/>
          <a:p>
            <a:r>
              <a:rPr lang="en-US" sz="2800" b="1" dirty="0"/>
              <a:t>STUDENT  NAME:</a:t>
            </a:r>
            <a:r>
              <a:rPr lang="en-US" sz="2800" dirty="0"/>
              <a:t> H. SURIYA PRAKASH</a:t>
            </a:r>
          </a:p>
          <a:p>
            <a:r>
              <a:rPr lang="en-US" sz="2800" b="1" dirty="0"/>
              <a:t>REGISTER NO: </a:t>
            </a:r>
            <a:r>
              <a:rPr lang="en-US" sz="2800" dirty="0"/>
              <a:t>212400419</a:t>
            </a:r>
          </a:p>
          <a:p>
            <a:r>
              <a:rPr lang="en-US" sz="2800" b="1" dirty="0"/>
              <a:t>NMID: </a:t>
            </a:r>
            <a:r>
              <a:rPr lang="en-US" sz="2800" dirty="0"/>
              <a:t>F912EB5E396A4C6A91A4D561707F05B7</a:t>
            </a:r>
          </a:p>
          <a:p>
            <a:r>
              <a:rPr lang="en-US" sz="2800" b="1" dirty="0"/>
              <a:t>DEPARTMENT:</a:t>
            </a:r>
            <a:r>
              <a:rPr lang="en-US" sz="2800" dirty="0"/>
              <a:t> BCA</a:t>
            </a:r>
          </a:p>
          <a:p>
            <a:r>
              <a:rPr lang="en-US" sz="2800" b="1" dirty="0"/>
              <a:t>COLLEGE:</a:t>
            </a:r>
            <a:r>
              <a:rPr lang="en-US" sz="2800" dirty="0"/>
              <a:t> SINDHI COLLEGE </a:t>
            </a:r>
          </a:p>
          <a:p>
            <a:r>
              <a:rPr lang="en-US" sz="2800" b="1" dirty="0"/>
              <a:t>UNIVERSITY:</a:t>
            </a:r>
            <a:r>
              <a:rPr lang="en-US" sz="2800" dirty="0"/>
              <a:t> UNIVERSITY OF MADRAS</a:t>
            </a:r>
          </a:p>
          <a:p>
            <a:endParaRPr lang="en-US" sz="2800" dirty="0"/>
          </a:p>
          <a:p>
            <a:endParaRPr lang="en-US" sz="2800" dirty="0"/>
          </a:p>
          <a:p>
            <a:endParaRPr lang="ru-RU" sz="280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</a:t>
            </a:r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60000">
        <p159:morph option="byObject"/>
        <p:sndAc>
          <p:stSnd>
            <p:snd r:embed="rId2" name="click.wav"/>
          </p:stSnd>
        </p:sndAc>
      </p:transition>
    </mc:Choice>
    <mc:Fallback xmlns="">
      <p:transition spd="slow" advTm="60000">
        <p:fade/>
        <p:sndAc>
          <p:stSnd>
            <p:snd r:embed="rId4" name="click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RESULTS AND SCREENSHOTS</a:t>
            </a:r>
            <a:br>
              <a:rPr lang="en-IN" dirty="0"/>
            </a:b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5187" y="2518832"/>
            <a:ext cx="11553576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tx2"/>
                </a:solidFill>
              </a:rPr>
              <a:t>Creative Coder</a:t>
            </a:r>
          </a:p>
          <a:p>
            <a:endParaRPr lang="en-IN" sz="2000" dirty="0">
              <a:solidFill>
                <a:schemeClr val="tx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4650" y="3071495"/>
            <a:ext cx="9225915" cy="62230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IN" sz="2000" dirty="0">
                <a:solidFill>
                  <a:schemeClr val="tx2"/>
                </a:solidFill>
              </a:rPr>
              <a:t>About </a:t>
            </a:r>
            <a:r>
              <a:rPr lang="en-US" altLang="en-IN" sz="2000" dirty="0">
                <a:solidFill>
                  <a:schemeClr val="tx2"/>
                </a:solidFill>
              </a:rPr>
              <a:t>me</a:t>
            </a:r>
            <a:endParaRPr lang="en-IN" sz="2000" dirty="0">
              <a:solidFill>
                <a:schemeClr val="tx2"/>
              </a:solidFill>
            </a:endParaRPr>
          </a:p>
          <a:p>
            <a:endParaRPr lang="en-IN" sz="2000" dirty="0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060781" y="3244334"/>
            <a:ext cx="184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05130" y="3693795"/>
            <a:ext cx="7595870" cy="71501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I am a creative developer with a passion for modern web technologies.</a:t>
            </a:r>
            <a:endParaRPr lang="en-IN" sz="2000" dirty="0">
              <a:solidFill>
                <a:schemeClr val="tx2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4268" y="4512056"/>
            <a:ext cx="190632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Projects</a:t>
            </a:r>
            <a:endParaRPr lang="en-IN" sz="2000" dirty="0">
              <a:solidFill>
                <a:schemeClr val="tx2"/>
              </a:solidFill>
            </a:endParaRPr>
          </a:p>
        </p:txBody>
      </p:sp>
      <p:pic>
        <p:nvPicPr>
          <p:cNvPr id="2" name="spvid">
            <a:hlinkClick r:id="" action="ppaction://media"/>
            <a:extLst>
              <a:ext uri="{FF2B5EF4-FFF2-40B4-BE49-F238E27FC236}">
                <a16:creationId xmlns:a16="http://schemas.microsoft.com/office/drawing/2014/main" id="{7AFB2A69-BDED-4C9F-95E2-BBCAA6D1DD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5130" y="2151529"/>
            <a:ext cx="10707519" cy="45829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4" name="voltage.wav"/>
          </p:stSnd>
        </p:sndAc>
      </p:transition>
    </mc:Choice>
    <mc:Fallback xmlns="">
      <p:transition spd="slow">
        <p:split orient="vert"/>
        <p:sndAc>
          <p:stSnd>
            <p:snd r:embed="rId6" name="voltag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+mj-lt"/>
              </a:rPr>
              <a:t>CONCLUSION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774032" y="2593521"/>
            <a:ext cx="9516703" cy="30460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Main Achievements:</a:t>
            </a: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 Key features and accomplishments.
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Project Overview:</a:t>
            </a: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 Summary of the project’s key aspects.
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Societal Benefits:</a:t>
            </a: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 Positive impact and effects on society.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  <p:sndAc>
          <p:stSnd>
            <p:snd r:embed="rId2" name="camera.wav"/>
          </p:stSnd>
        </p:sndAc>
      </p:transition>
    </mc:Choice>
    <mc:Fallback xmlns="">
      <p:transition spd="slow">
        <p:fade/>
        <p:sndAc>
          <p:stSnd>
            <p:snd r:embed="rId3" name="camera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TITLE</a:t>
            </a:r>
            <a:endParaRPr lang="ru-R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72136" y="3138603"/>
            <a:ext cx="5949498" cy="2396177"/>
          </a:xfrm>
        </p:spPr>
        <p:txBody>
          <a:bodyPr/>
          <a:lstStyle/>
          <a:p>
            <a:pPr algn="ctr"/>
            <a:r>
              <a:rPr lang="en-US" b="1" dirty="0"/>
              <a:t>INTERACTIVE  DIGITAL  PORTFOLIO  USING  FRONT  END  DEVELOPMENT </a:t>
            </a:r>
            <a:endParaRPr lang="ru-RU" b="1" dirty="0"/>
          </a:p>
        </p:txBody>
      </p:sp>
      <p:pic>
        <p:nvPicPr>
          <p:cNvPr id="14" name="Picture Placeholder 13" descr="Futuristic Design Office Building Against Clear Sky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l="17163" t="7596" r="21154"/>
          <a:stretch>
            <a:fillRect/>
          </a:stretch>
        </p:blipFill>
        <p:spPr>
          <a:xfrm>
            <a:off x="5519738" y="0"/>
            <a:ext cx="6103621" cy="6858000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  <p:sndAc>
          <p:stSnd>
            <p:snd r:embed="rId2" name="voltage.wav"/>
          </p:stSnd>
        </p:sndAc>
      </p:transition>
    </mc:Choice>
    <mc:Fallback xmlns="">
      <p:transition spd="med">
        <p:fade/>
        <p:sndAc>
          <p:stSnd>
            <p:snd r:embed="rId4" name="voltag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Futuristic Design Office Building Against Clear Sky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l="10743" t="17230" r="27972"/>
          <a:stretch>
            <a:fillRect/>
          </a:stretch>
        </p:blipFill>
        <p:spPr>
          <a:xfrm>
            <a:off x="0" y="404811"/>
            <a:ext cx="6108872" cy="5485128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ru-R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030085" y="2038350"/>
            <a:ext cx="5055235" cy="3641090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 Problem Statements</a:t>
            </a:r>
          </a:p>
          <a:p>
            <a:r>
              <a:rPr lang="en-US" sz="2400" dirty="0"/>
              <a:t> Project Overview</a:t>
            </a:r>
          </a:p>
          <a:p>
            <a:r>
              <a:rPr lang="en-US" sz="2400" dirty="0"/>
              <a:t> End Users</a:t>
            </a:r>
          </a:p>
          <a:p>
            <a:r>
              <a:rPr lang="en-US" sz="2400" dirty="0"/>
              <a:t> Tools And Technologies</a:t>
            </a:r>
          </a:p>
          <a:p>
            <a:r>
              <a:rPr lang="en-US" sz="2400" dirty="0"/>
              <a:t> Portfolio Design and Layout</a:t>
            </a:r>
          </a:p>
          <a:p>
            <a:r>
              <a:rPr lang="en-US" sz="2400" dirty="0"/>
              <a:t> Features and Functionality</a:t>
            </a:r>
          </a:p>
          <a:p>
            <a:r>
              <a:rPr lang="en-US" sz="2400" dirty="0"/>
              <a:t> Results and Screenshots</a:t>
            </a:r>
          </a:p>
          <a:p>
            <a:r>
              <a:rPr lang="en-US" sz="2400" dirty="0"/>
              <a:t> conclusion</a:t>
            </a:r>
          </a:p>
          <a:p>
            <a:r>
              <a:rPr lang="en-US" sz="2400" dirty="0"/>
              <a:t> Github Link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  <p:sndAc>
          <p:stSnd>
            <p:snd r:embed="rId2" name="arrow.wav"/>
          </p:stSnd>
        </p:sndAc>
      </p:transition>
    </mc:Choice>
    <mc:Fallback xmlns="">
      <p:transition spd="slow">
        <p:split orient="vert"/>
        <p:sndAc>
          <p:stSnd>
            <p:snd r:embed="rId4" name="arrow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 bwMode="grayWhite">
          <a:xfrm>
            <a:off x="2611614" y="710182"/>
            <a:ext cx="7656336" cy="782638"/>
          </a:xfrm>
        </p:spPr>
        <p:txBody>
          <a:bodyPr>
            <a:normAutofit/>
          </a:bodyPr>
          <a:lstStyle/>
          <a:p>
            <a:r>
              <a:rPr lang="en-US" dirty="0"/>
              <a:t>PROBLEM STATEMENT</a:t>
            </a:r>
            <a:endParaRPr lang="ru-RU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 bwMode="grayWhite">
          <a:xfrm>
            <a:off x="768016" y="2221992"/>
            <a:ext cx="8756984" cy="3925825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•</a:t>
            </a:r>
            <a:r>
              <a:rPr lang="en-US" sz="2400" dirty="0"/>
              <a:t> In the current digital landscape, traditional resumes have limitations in showcasing skills and projects. </a:t>
            </a:r>
          </a:p>
          <a:p>
            <a:r>
              <a:rPr lang="en-US" sz="2400" dirty="0">
                <a:solidFill>
                  <a:schemeClr val="tx2"/>
                </a:solidFill>
              </a:rPr>
              <a:t>•</a:t>
            </a:r>
            <a:r>
              <a:rPr lang="en-US" sz="2400" dirty="0"/>
              <a:t> Many individuals, including students and professionals, struggle to effectively highlight their work and achievements online. </a:t>
            </a:r>
          </a:p>
          <a:p>
            <a:r>
              <a:rPr lang="en-US" sz="2400" dirty="0">
                <a:solidFill>
                  <a:schemeClr val="tx2"/>
                </a:solidFill>
              </a:rPr>
              <a:t>•</a:t>
            </a:r>
            <a:r>
              <a:rPr lang="en-US" sz="2400" dirty="0"/>
              <a:t> A digital portfolio offers a dynamic and easily accessible way to present one’s skills, experiences, and accomplishments, making it easier for others to discover and appreciate their work.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newsflash/>
        <p:sndAc>
          <p:stSnd>
            <p:snd r:embed="rId2" name="laser.wav"/>
          </p:stSnd>
        </p:sndAc>
      </p:transition>
    </mc:Choice>
    <mc:Fallback xmlns="">
      <p:transition spd="med">
        <p:newsflash/>
        <p:sndAc>
          <p:stSnd>
            <p:snd r:embed="rId3" name="laser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 bwMode="grayWhite">
          <a:xfrm>
            <a:off x="209550" y="-566420"/>
            <a:ext cx="11982450" cy="3238500"/>
          </a:xfrm>
        </p:spPr>
        <p:txBody>
          <a:bodyPr>
            <a:normAutofit/>
          </a:bodyPr>
          <a:lstStyle/>
          <a:p>
            <a:endParaRPr lang="en-US" sz="4800" dirty="0"/>
          </a:p>
          <a:p>
            <a:pPr algn="ctr"/>
            <a:r>
              <a:rPr lang="en-US" sz="3600" dirty="0"/>
              <a:t>      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  <a:latin typeface="+mj-lt"/>
                <a:cs typeface="+mj-lt"/>
              </a:rPr>
              <a:t>  PROJECT OVERVIEW</a:t>
            </a:r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10" name="Text Placeholder 3"/>
          <p:cNvSpPr txBox="1"/>
          <p:nvPr/>
        </p:nvSpPr>
        <p:spPr>
          <a:xfrm>
            <a:off x="209550" y="3014345"/>
            <a:ext cx="11419840" cy="370967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•</a:t>
            </a:r>
            <a:r>
              <a:rPr lang="en-US" dirty="0"/>
              <a:t> Simplified </a:t>
            </a:r>
            <a:r>
              <a:rPr lang="en-US" dirty="0">
                <a:effectLst/>
              </a:rPr>
              <a:t>Explanation  </a:t>
            </a:r>
            <a:r>
              <a:rPr lang="en-US"/>
              <a:t>of my </a:t>
            </a:r>
            <a:r>
              <a:rPr lang="en-US" dirty="0"/>
              <a:t>project.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•</a:t>
            </a:r>
            <a:r>
              <a:rPr lang="en-US" dirty="0"/>
              <a:t> Things my portfolio contains</a:t>
            </a:r>
          </a:p>
          <a:p>
            <a:pPr marL="0" indent="0">
              <a:buNone/>
            </a:pPr>
            <a:r>
              <a:rPr lang="en-US" dirty="0"/>
              <a:t>      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→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lang="en-US" dirty="0"/>
              <a:t>About Me</a:t>
            </a:r>
          </a:p>
          <a:p>
            <a:pPr marL="0" indent="0">
              <a:buNone/>
            </a:pPr>
            <a:r>
              <a:rPr lang="en-US" dirty="0"/>
              <a:t>      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→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lang="en-US" dirty="0"/>
              <a:t>Projects</a:t>
            </a:r>
          </a:p>
          <a:p>
            <a:pPr marL="0" indent="0">
              <a:buNone/>
            </a:pPr>
            <a:r>
              <a:rPr lang="en-US" dirty="0"/>
              <a:t>      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→ </a:t>
            </a:r>
            <a:r>
              <a:rPr lang="en-US" dirty="0"/>
              <a:t>Skills</a:t>
            </a:r>
          </a:p>
          <a:p>
            <a:pPr marL="0" indent="0">
              <a:buNone/>
            </a:pPr>
            <a:r>
              <a:rPr lang="en-US" dirty="0"/>
              <a:t>      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→ </a:t>
            </a:r>
            <a:r>
              <a:rPr lang="en-US" dirty="0"/>
              <a:t>Contact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•</a:t>
            </a:r>
            <a:r>
              <a:rPr lang="en-US" dirty="0"/>
              <a:t> Main plan: Showing my own achievements , Skills and projects.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  <p:sndAc>
          <p:stSnd>
            <p:snd r:embed="rId2" name="suction.wav"/>
          </p:stSnd>
        </p:sndAc>
      </p:transition>
    </mc:Choice>
    <mc:Fallback xmlns="">
      <p:transition spd="slow">
        <p:circle/>
        <p:sndAc>
          <p:stSnd>
            <p:snd r:embed="rId3" name="suction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 bwMode="grayWhite">
          <a:xfrm>
            <a:off x="774032" y="1317173"/>
            <a:ext cx="10255918" cy="1524185"/>
          </a:xfrm>
        </p:spPr>
        <p:txBody>
          <a:bodyPr>
            <a:normAutofit/>
          </a:bodyPr>
          <a:lstStyle/>
          <a:p>
            <a:r>
              <a:rPr lang="en-US" dirty="0"/>
              <a:t>WHO ARE THE END USERS ?</a:t>
            </a:r>
            <a:endParaRPr lang="ru-R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70510" y="3021965"/>
            <a:ext cx="11694795" cy="301434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1.</a:t>
            </a:r>
            <a:r>
              <a:rPr lang="en-US" dirty="0"/>
              <a:t> </a:t>
            </a:r>
            <a:r>
              <a:rPr lang="en-US" b="1" dirty="0"/>
              <a:t>Students:</a:t>
            </a:r>
            <a:r>
              <a:rPr lang="en-US" dirty="0"/>
              <a:t> Showcase academic projects, skills, and experiences to potential employers or academic institutions.</a:t>
            </a:r>
          </a:p>
          <a:p>
            <a:r>
              <a:rPr lang="en-US" b="1" dirty="0">
                <a:solidFill>
                  <a:schemeClr val="tx2"/>
                </a:solidFill>
              </a:rPr>
              <a:t>2.</a:t>
            </a:r>
            <a:r>
              <a:rPr lang="en-US" b="1" dirty="0"/>
              <a:t> Job Seekers:</a:t>
            </a:r>
            <a:r>
              <a:rPr lang="en-US" dirty="0"/>
              <a:t> Share digital portfolios with recruiters to demonstrate qualifications and increase job prospects.</a:t>
            </a:r>
          </a:p>
          <a:p>
            <a:r>
              <a:rPr lang="en-US" b="1" dirty="0">
                <a:solidFill>
                  <a:schemeClr val="tx2"/>
                </a:solidFill>
              </a:rPr>
              <a:t>3. </a:t>
            </a:r>
            <a:r>
              <a:rPr lang="en-US" b="1" dirty="0"/>
              <a:t>Freelancers:</a:t>
            </a:r>
            <a:r>
              <a:rPr lang="en-US" dirty="0"/>
              <a:t> Display work samples and expertise to attract clients and showcase services.
</a:t>
            </a:r>
            <a:r>
              <a:rPr lang="en-US" b="1" dirty="0">
                <a:solidFill>
                  <a:schemeClr val="tx2"/>
                </a:solidFill>
              </a:rPr>
              <a:t>4.</a:t>
            </a:r>
            <a:r>
              <a:rPr lang="en-US" b="1" dirty="0"/>
              <a:t> Professionals:</a:t>
            </a:r>
            <a:r>
              <a:rPr lang="en-US" dirty="0"/>
              <a:t> Highlight achievements, skills, and experiences to advance careers, network, or pursue new opportunities.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White Building Under Clear Blue Sky in Worms Eye View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7642" b="7642"/>
          <a:stretch>
            <a:fillRect/>
          </a:stretch>
        </p:blipFill>
        <p:spPr>
          <a:xfrm>
            <a:off x="0" y="0"/>
            <a:ext cx="12174220" cy="6858000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 algn="ctr"/>
            <a:r>
              <a:rPr lang="en-IN" dirty="0"/>
              <a:t>TOOLS AND TECHNIQUES</a:t>
            </a:r>
            <a:br>
              <a:rPr lang="en-IN" dirty="0"/>
            </a:br>
            <a:endParaRPr lang="ru-RU" dirty="0"/>
          </a:p>
        </p:txBody>
      </p:sp>
      <p:sp>
        <p:nvSpPr>
          <p:cNvPr id="3" name="Rectangle 1"/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176530" y="2277745"/>
            <a:ext cx="11881485" cy="30460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3200" b="1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 </a:t>
            </a:r>
            <a:r>
              <a:rPr kumimoji="0" lang="en-US" altLang="en-US" sz="3200" b="1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HTML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 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+mn-ea"/>
                <a:cs typeface="+mn-ea"/>
              </a:rPr>
              <a:t>→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 For Structure (pages, sections).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3200" b="1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 </a:t>
            </a:r>
            <a:r>
              <a:rPr kumimoji="0" lang="en-US" altLang="en-US" sz="3200" b="1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CSS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 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+mn-ea"/>
                <a:cs typeface="+mn-ea"/>
              </a:rPr>
              <a:t>→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 For Styling (colors, layouts, responsiveness).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3200" b="1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 </a:t>
            </a:r>
            <a:r>
              <a:rPr kumimoji="0" lang="en-US" altLang="en-US" sz="3200" b="1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JavaScript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 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+mn-ea"/>
                <a:cs typeface="+mn-ea"/>
              </a:rPr>
              <a:t>→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 For Interactivity (navigation menu,        animations, form validation).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3200" b="1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 </a:t>
            </a:r>
            <a:r>
              <a:rPr kumimoji="0" lang="en-US" altLang="en-US" sz="3200" b="1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CODEPEN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 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+mn-ea"/>
                <a:cs typeface="+mn-ea"/>
              </a:rPr>
              <a:t>→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effectLst/>
                <a:latin typeface="+mn-ea"/>
                <a:cs typeface="+mn-ea"/>
              </a:rPr>
              <a:t> For Code Editing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3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 And for hosting we use (</a:t>
            </a:r>
            <a:r>
              <a:rPr kumimoji="0" lang="en-US" altLang="en-US" sz="320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GitHub Pages</a:t>
            </a:r>
            <a:r>
              <a:rPr kumimoji="0" lang="en-US" altLang="en-US" sz="3200" b="0" i="0" u="none" strike="noStrike" cap="none" normalizeH="0" dirty="0">
                <a:ln>
                  <a:noFill/>
                </a:ln>
                <a:solidFill>
                  <a:schemeClr val="tx2"/>
                </a:solidFill>
                <a:effectLst/>
                <a:latin typeface="+mn-ea"/>
                <a:cs typeface="+mn-ea"/>
              </a:rPr>
              <a:t>).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  <p:sndAc>
          <p:stSnd>
            <p:snd r:embed="rId2" name="suction.wav"/>
          </p:stSnd>
        </p:sndAc>
      </p:transition>
    </mc:Choice>
    <mc:Fallback xmlns="">
      <p:transition spd="slow">
        <p:fade/>
        <p:sndAc>
          <p:stSnd>
            <p:snd r:embed="rId4" name="suction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 bwMode="grayWhite">
          <a:xfrm>
            <a:off x="393700" y="585325"/>
            <a:ext cx="10515600" cy="89159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POTFOLIO DESIGN AND LAYOUT</a:t>
            </a:r>
            <a:br>
              <a:rPr lang="en-IN" dirty="0"/>
            </a:br>
            <a:endParaRPr lang="ru-RU" dirty="0"/>
          </a:p>
        </p:txBody>
      </p:sp>
      <p:sp>
        <p:nvSpPr>
          <p:cNvPr id="9" name="Rectangle 8"/>
          <p:cNvSpPr/>
          <p:nvPr/>
        </p:nvSpPr>
        <p:spPr>
          <a:xfrm>
            <a:off x="0" y="2031365"/>
            <a:ext cx="12057380" cy="324231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3200" b="1" dirty="0">
                <a:solidFill>
                  <a:schemeClr val="tx2"/>
                </a:solidFill>
              </a:rPr>
              <a:t>Sections included:-</a:t>
            </a:r>
          </a:p>
          <a:p>
            <a:r>
              <a:rPr lang="en-US" sz="3200" b="1" dirty="0">
                <a:solidFill>
                  <a:schemeClr val="tx2"/>
                </a:solidFill>
              </a:rPr>
              <a:t>•</a:t>
            </a:r>
            <a:r>
              <a:rPr lang="en-US" sz="3200" b="1" dirty="0">
                <a:solidFill>
                  <a:srgbClr val="FF0000"/>
                </a:solidFill>
              </a:rPr>
              <a:t> </a:t>
            </a:r>
            <a:r>
              <a:rPr lang="en-US" sz="3200" b="1" dirty="0">
                <a:solidFill>
                  <a:schemeClr val="tx2"/>
                </a:solidFill>
              </a:rPr>
              <a:t>Home / About Me </a:t>
            </a:r>
          </a:p>
          <a:p>
            <a:r>
              <a:rPr lang="en-US" sz="3200" b="1" dirty="0">
                <a:solidFill>
                  <a:schemeClr val="tx2"/>
                </a:solidFill>
              </a:rPr>
              <a:t>•</a:t>
            </a:r>
            <a:r>
              <a:rPr lang="en-US" sz="3200" b="1" dirty="0">
                <a:solidFill>
                  <a:srgbClr val="FF0000"/>
                </a:solidFill>
              </a:rPr>
              <a:t> </a:t>
            </a:r>
            <a:r>
              <a:rPr lang="en-US" sz="3200" b="1" dirty="0">
                <a:solidFill>
                  <a:schemeClr val="tx2"/>
                </a:solidFill>
              </a:rPr>
              <a:t>My Projects     </a:t>
            </a:r>
          </a:p>
          <a:p>
            <a:r>
              <a:rPr lang="en-US" sz="3200" b="1" dirty="0">
                <a:solidFill>
                  <a:schemeClr val="tx2"/>
                </a:solidFill>
              </a:rPr>
              <a:t>•</a:t>
            </a:r>
            <a:r>
              <a:rPr lang="en-US" sz="3200" b="1" dirty="0">
                <a:solidFill>
                  <a:srgbClr val="FF0000"/>
                </a:solidFill>
              </a:rPr>
              <a:t> </a:t>
            </a:r>
            <a:r>
              <a:rPr lang="en-US" sz="3200" b="1" dirty="0">
                <a:solidFill>
                  <a:schemeClr val="tx2"/>
                </a:solidFill>
              </a:rPr>
              <a:t>Skills I developed </a:t>
            </a:r>
          </a:p>
          <a:p>
            <a:r>
              <a:rPr lang="en-US" sz="3200" b="1" dirty="0">
                <a:solidFill>
                  <a:schemeClr val="tx2"/>
                </a:solidFill>
              </a:rPr>
              <a:t>• Contact details    </a:t>
            </a:r>
          </a:p>
          <a:p>
            <a:r>
              <a:rPr lang="en-US" sz="3200" b="1" dirty="0">
                <a:solidFill>
                  <a:schemeClr val="tx2"/>
                </a:solidFill>
              </a:rPr>
              <a:t>• Responsive layout in mobile and desktop view </a:t>
            </a:r>
            <a:endParaRPr lang="en-IN" sz="32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  <p:sndAc>
          <p:stSnd>
            <p:snd r:embed="rId2" name="breeze.wav"/>
          </p:stSnd>
        </p:sndAc>
      </p:transition>
    </mc:Choice>
    <mc:Fallback xmlns="">
      <p:transition spd="med">
        <p:fade/>
        <p:sndAc>
          <p:stSnd>
            <p:snd r:embed="rId3" name="breeze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Low Angle View of Office Building Against Blue Sky"/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3"/>
          <a:srcRect l="2749" r="2749"/>
          <a:stretch>
            <a:fillRect/>
          </a:stretch>
        </p:blipFill>
        <p:spPr>
          <a:xfrm>
            <a:off x="0" y="0"/>
            <a:ext cx="9155429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950" y="419100"/>
            <a:ext cx="11830050" cy="2835767"/>
          </a:xfrm>
        </p:spPr>
        <p:txBody>
          <a:bodyPr/>
          <a:lstStyle/>
          <a:p>
            <a:pPr algn="ctr"/>
            <a:r>
              <a:rPr lang="en-IN" sz="4800" dirty="0"/>
              <a:t>FEATURES AND FUNCTIONALITY</a:t>
            </a:r>
            <a:br>
              <a:rPr lang="en-IN" dirty="0"/>
            </a:br>
            <a:endParaRPr lang="ru-RU" dirty="0"/>
          </a:p>
        </p:txBody>
      </p:sp>
      <p:sp>
        <p:nvSpPr>
          <p:cNvPr id="16" name="Rectangle 15"/>
          <p:cNvSpPr/>
          <p:nvPr/>
        </p:nvSpPr>
        <p:spPr>
          <a:xfrm>
            <a:off x="628650" y="2484741"/>
            <a:ext cx="11296650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•</a:t>
            </a:r>
            <a:r>
              <a:rPr lang="en-US" sz="3600" b="1" dirty="0">
                <a:solidFill>
                  <a:srgbClr val="FF0000"/>
                </a:solidFill>
              </a:rPr>
              <a:t> </a:t>
            </a:r>
            <a:r>
              <a:rPr lang="en-US" sz="3600" b="1" dirty="0">
                <a:solidFill>
                  <a:schemeClr val="tx2"/>
                </a:solidFill>
              </a:rPr>
              <a:t>Navigation:</a:t>
            </a:r>
            <a:r>
              <a:rPr lang="en-US" sz="3600" dirty="0">
                <a:solidFill>
                  <a:schemeClr val="tx2"/>
                </a:solidFill>
              </a:rPr>
              <a:t> Smooth scrolling
• </a:t>
            </a:r>
            <a:r>
              <a:rPr lang="en-US" sz="3600" b="1" dirty="0">
                <a:solidFill>
                  <a:schemeClr val="tx2"/>
                </a:solidFill>
              </a:rPr>
              <a:t>Projects:</a:t>
            </a:r>
            <a:r>
              <a:rPr lang="en-US" sz="3600" dirty="0">
                <a:solidFill>
                  <a:schemeClr val="tx2"/>
                </a:solidFill>
              </a:rPr>
              <a:t> Visual showcase
• </a:t>
            </a:r>
            <a:r>
              <a:rPr lang="en-US" sz="3600" b="1" dirty="0">
                <a:solidFill>
                  <a:schemeClr val="tx2"/>
                </a:solidFill>
              </a:rPr>
              <a:t>Interactions: </a:t>
            </a:r>
            <a:r>
              <a:rPr lang="en-US" sz="3600" dirty="0">
                <a:solidFill>
                  <a:schemeClr val="tx2"/>
                </a:solidFill>
              </a:rPr>
              <a:t>Engaging animations and effects
•</a:t>
            </a:r>
            <a:r>
              <a:rPr lang="en-US" sz="3600" dirty="0">
                <a:solidFill>
                  <a:srgbClr val="FF0000"/>
                </a:solidFill>
              </a:rPr>
              <a:t> </a:t>
            </a:r>
            <a:r>
              <a:rPr lang="en-US" sz="3600" b="1" dirty="0">
                <a:solidFill>
                  <a:schemeClr val="tx2"/>
                </a:solidFill>
              </a:rPr>
              <a:t>Contact:</a:t>
            </a:r>
            <a:r>
              <a:rPr lang="en-US" sz="3600" dirty="0">
                <a:solidFill>
                  <a:schemeClr val="tx2"/>
                </a:solidFill>
              </a:rPr>
              <a:t> Validated form
• </a:t>
            </a:r>
            <a:r>
              <a:rPr lang="en-US" sz="3600" b="1" dirty="0">
                <a:solidFill>
                  <a:schemeClr val="tx2"/>
                </a:solidFill>
              </a:rPr>
              <a:t>Design:</a:t>
            </a:r>
            <a:r>
              <a:rPr lang="en-US" sz="3600" dirty="0">
                <a:solidFill>
                  <a:schemeClr val="tx2"/>
                </a:solidFill>
              </a:rPr>
              <a:t> Responsive and adaptable</a:t>
            </a:r>
            <a:endParaRPr lang="en-IN" sz="3600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  <p:sndAc>
          <p:stSnd>
            <p:snd r:embed="rId2" name="camera.wav"/>
          </p:stSnd>
        </p:sndAc>
      </p:transition>
    </mc:Choice>
    <mc:Fallback xmlns="">
      <p:transition spd="slow">
        <p:fade/>
        <p:sndAc>
          <p:stSnd>
            <p:snd r:embed="rId4" name="camera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22">
      <a:majorFont>
        <a:latin typeface="Verdana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7A0EF5-23A9-4627-BC46-745B7DD804D2}">
  <ds:schemaRefs>
    <ds:schemaRef ds:uri="http://schemas.microsoft.com/sharepoint/v3"/>
    <ds:schemaRef ds:uri="http://schemas.microsoft.com/office/2006/documentManagement/types"/>
    <ds:schemaRef ds:uri="6dc4bcd6-49db-4c07-9060-8acfc67cef9f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purl.org/dc/terms/"/>
    <ds:schemaRef ds:uri="fb0879af-3eba-417a-a55a-ffe6dcd6ca77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2807890-83DC-4772-9CAD-F7CB30099A10}">
  <ds:schemaRefs/>
</ds:datastoreItem>
</file>

<file path=customXml/itemProps3.xml><?xml version="1.0" encoding="utf-8"?>
<ds:datastoreItem xmlns:ds="http://schemas.openxmlformats.org/officeDocument/2006/customXml" ds:itemID="{8C5154C8-4BB5-43F2-9F6C-5E79271A0D50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0</TotalTime>
  <Words>439</Words>
  <Application>Microsoft Office PowerPoint</Application>
  <PresentationFormat>Widescreen</PresentationFormat>
  <Paragraphs>60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Lucida Grande</vt:lpstr>
      <vt:lpstr>Verdana</vt:lpstr>
      <vt:lpstr>Wingdings</vt:lpstr>
      <vt:lpstr>Office Theme</vt:lpstr>
      <vt:lpstr>INFORMATION</vt:lpstr>
      <vt:lpstr>PROJECT TITLE</vt:lpstr>
      <vt:lpstr>AGENDA</vt:lpstr>
      <vt:lpstr>PROBLEM STATEMENT</vt:lpstr>
      <vt:lpstr>PowerPoint Presentation</vt:lpstr>
      <vt:lpstr>WHO ARE THE END USERS ?</vt:lpstr>
      <vt:lpstr>TOOLS AND TECHNIQUES </vt:lpstr>
      <vt:lpstr>POTFOLIO DESIGN AND LAYOUT </vt:lpstr>
      <vt:lpstr>FEATURES AND FUNCTIONALITY </vt:lpstr>
      <vt:lpstr>RESULTS AND SCREENSHOTS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PORTFOLIO</dc:title>
  <dc:creator/>
  <cp:lastModifiedBy/>
  <cp:revision>18</cp:revision>
  <dcterms:created xsi:type="dcterms:W3CDTF">2025-08-28T04:53:00Z</dcterms:created>
  <dcterms:modified xsi:type="dcterms:W3CDTF">2025-09-03T05:35:58Z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  <property fmtid="{D5CDD505-2E9C-101B-9397-08002B2CF9AE}" pid="3" name="ICV">
    <vt:lpwstr>118BA7BD369447828CF1F2B55CE92C04_13</vt:lpwstr>
  </property>
  <property fmtid="{D5CDD505-2E9C-101B-9397-08002B2CF9AE}" pid="4" name="KSOProductBuildVer">
    <vt:lpwstr>1033-12.2.0.21931</vt:lpwstr>
  </property>
</Properties>
</file>